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ja-JP" altLang="en-US" smtClean="0"/>
              <a:t>アイコンをクリックして図を追加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64263-18A8-48E0-A6FA-FC4522975AC5}" type="datetimeFigureOut">
              <a:rPr kumimoji="1" lang="ja-JP" altLang="en-US" smtClean="0"/>
              <a:t>2019/12/13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A099B-A33B-43F9-B3C4-3ECC1395B5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324" y="3717032"/>
            <a:ext cx="4009660" cy="300724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17032"/>
            <a:ext cx="4009660" cy="300724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3928391" cy="29462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8305"/>
            <a:ext cx="3851920" cy="288894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060848"/>
            <a:ext cx="295232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6723"/>
      </p:ext>
    </p:extLst>
  </p:cSld>
  <p:clrMapOvr>
    <a:masterClrMapping/>
  </p:clrMapOvr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TM02455519[[fn=冬]]</Template>
  <TotalTime>9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Winter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amehon01</dc:creator>
  <cp:lastModifiedBy>amehon01</cp:lastModifiedBy>
  <cp:revision>1</cp:revision>
  <dcterms:created xsi:type="dcterms:W3CDTF">2019-12-13T01:53:09Z</dcterms:created>
  <dcterms:modified xsi:type="dcterms:W3CDTF">2019-12-13T02:02:45Z</dcterms:modified>
</cp:coreProperties>
</file>